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61C87-51B8-946D-93D3-B3ABEA544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4CFCE-65B2-F33C-7BA5-B2E6B5CBC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ECB02-A148-568B-B264-D89497386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B22FC-6900-C9E6-FE0B-0D4DF31F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1A852-6879-6419-3B36-8B5922410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0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0840D-2E23-0D78-19CB-2E1D100E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79F26-DF84-D0CF-3601-285CE2CB5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9AFA4-CFA2-A485-4558-5655692F7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552AD-57A2-51E6-9B1E-DEC9ADEE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09979-3F1C-EAF7-B3E4-CD73E394B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2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BDE809-84D4-A318-1BED-5663F2FBCE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E91D4-88AB-9DC8-1970-429513149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AF97-4B9E-570D-288C-C2ED036C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485A6-BFC5-5686-FC12-012CDCB0C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0F93A-E94F-4789-FE4C-3A1D473F2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5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3F97-998C-1806-7541-AE19D1F23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300C5-517C-4B52-1256-D649863B9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8BF31-3DD5-AAC3-4C7A-A2272D90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3D01F-B4B0-BE55-7DE8-7BDCE5C7B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731B8-2F44-1DA9-E4CE-9DD703FC1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4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4047E-2F33-6845-938A-3BE44F5C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9587E-5264-F0FD-053A-41ED0FC49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9C388-63B7-8C2B-8A7C-232A5895B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ADB45-F0F2-2D81-7AE9-6E5B61FF7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4C323-16B0-2D66-C202-11CE0CCAA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7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E9358-5551-6B44-95B8-BCBC16E5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71910-AD7E-2507-36EE-733D9A794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C938B-85DD-575E-7A41-D697A55D3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C37BA-716E-6767-F36C-3CAEE80C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6097C-078B-40AD-E33B-7899E4DA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CA3D1-11B5-09C6-D20F-3522BB08E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26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C9ED9-A2DF-948A-CE83-7E7DF85AE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1F308-7546-EE06-7933-266A5E84B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6D212-FB9D-0AF0-3C4C-31F47B589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4408F4-F7C9-F126-A0E3-4EBBC78C2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4A8098-2B77-96DA-9832-88A8E0A3B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ECC27B-E063-5F83-0672-646E794EB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7C4AD3-6931-7C55-73A2-3D776B92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01C407-896C-2DF4-BCC3-94F8A09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9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6EB5B-C710-6DF9-2788-5F16D04BA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5A4D85-1F40-1204-9FF6-8726FBAF9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BF56AD-4A6B-724A-C49E-1FDBB227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082DE-601A-63F0-0806-3D976C32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8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808D5B-18F0-A59E-AD44-1FCAE1DE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25F24-8CD2-3C6C-E5B4-561111931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64CE1-C49C-1BDB-8301-F2241EFB5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4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FB588-2CC9-8249-358C-5A1C67C1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E1F23-4F9A-938B-AB6E-11E97BA4E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B873E-B9C1-6B13-C237-C87BC4197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AF5F3-AF9B-5537-CBDB-71B7DE2A4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E4A7D-DB92-C318-B3BC-8FDAFDD9A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E5697-36EB-F5EA-0881-1DBDD2144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8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52BF8-226B-C7BE-A959-9EA34606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66BEB2-62C9-4AD6-A38B-4E2C3B1DE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626E3-5C0F-8D01-0AB7-734E435EA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E8A3C-CEBE-65D0-141D-2726E36F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CC94B-25A8-464A-B80F-020C39A12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ABE55-6926-18A6-5E9F-98230F1F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5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1E2BD8-E6F4-9AEE-F9F8-F71601BF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70937-75F4-D14C-964B-BAB201C47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275A8-2BCF-2624-E0C3-916200CCF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085C6-2AE7-4777-A476-BE13A3147016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11327-5CF9-FE31-E7F7-AE385D0A4D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07ED1-7455-0988-3DED-2B1777CE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C0AC2-304F-4FD1-B7E2-05D695463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F051-059F-9A63-2B05-E2CAA00A9A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Test ppt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97E917-EA73-B3B2-5589-730A12411B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97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 ppt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ppt</dc:title>
  <dc:creator>Priya Agarwal</dc:creator>
  <cp:lastModifiedBy>Priya Agarwal</cp:lastModifiedBy>
  <cp:revision>1</cp:revision>
  <dcterms:created xsi:type="dcterms:W3CDTF">2023-07-31T06:22:20Z</dcterms:created>
  <dcterms:modified xsi:type="dcterms:W3CDTF">2023-07-31T06:22:40Z</dcterms:modified>
</cp:coreProperties>
</file>